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74" autoAdjust="0"/>
  </p:normalViewPr>
  <p:slideViewPr>
    <p:cSldViewPr snapToGrid="0" snapToObjects="1">
      <p:cViewPr varScale="1">
        <p:scale>
          <a:sx n="124" d="100"/>
          <a:sy n="124" d="100"/>
        </p:scale>
        <p:origin x="1824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marL="0" lvl="0" indent="0">
              <a:buNone/>
            </a:pPr>
            <a:r>
              <a:t>COVID-19 Pandemic in the African Region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marL="0" lvl="0" indent="0">
              <a:buNone/>
            </a:pPr>
            <a:r>
              <a:t>Ongoing analysis for epi paper</a:t>
            </a:r>
            <a:br/>
            <a:br/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76277757" name="Table 5762777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211795"/>
              </p:ext>
            </p:extLst>
          </p:nvPr>
        </p:nvGraphicFramePr>
        <p:xfrm>
          <a:off x="215757" y="164386"/>
          <a:ext cx="9013537" cy="11308080"/>
        </p:xfrm>
        <a:graphic>
          <a:graphicData uri="http://schemas.openxmlformats.org/drawingml/2006/table">
            <a:tbl>
              <a:tblPr/>
              <a:tblGrid>
                <a:gridCol w="228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13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13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3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13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413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133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4133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4133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Country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Cumul Cases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Cumul Deaths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CFR(%)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Cumul Recovered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% Recovered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Incidence per 100K 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Deaths per 100K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Attack rate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Algeria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108381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2904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74136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68.4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247.2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Angola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19996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473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18381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91.9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60.8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Benin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4119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3552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86.2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34.0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Botswana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22738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18468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81.2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966.9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Burkina Faso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11053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9770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88.4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52.9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Burundi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1698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1434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84.5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Cabo Verde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14290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13513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94.6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2570.2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24.3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Cameroon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30313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474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28606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94.4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114.2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Central African Republic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4989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4908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98.4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103.3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Chad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3433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2566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74.7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20.9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Comoros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2975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105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2152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72.3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342.1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12.1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Congo (Republic of)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8060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6927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85.9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146.1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Côte d'Ivoire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29102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158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27157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93.3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110.3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Democratic Republic of the Congo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23212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677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15085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65.0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25.9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Equatorial Guinea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5534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5300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95.8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394.4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Eritrea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2309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1683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72.9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65.1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Eswatini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16045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591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11122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69.3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1383.0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50.9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Ethiopia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140157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2126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124242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88.6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121.9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Gabon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11129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10560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94.9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500.0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Gambia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4184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3876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92.6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173.1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Ghana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68559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433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62340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90.9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220.6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Guinea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14629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14301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97.8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111.4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Guinea-Bissau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2693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2427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136.8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Kenya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101339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1773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84143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83.0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188.5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Lesotho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8969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178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2601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29.0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418.7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Liberia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1945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1766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90.8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38.5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Madagascar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19065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281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18215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95.5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68.8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Malawi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25884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779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10264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39.7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135.3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Mali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8130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333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6025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74.1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Mauritania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16662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422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15738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94.5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358.3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Mauritius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584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540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92.5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45.9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Mozambique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42488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25673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60.4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135.9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Namibia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34519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364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32872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95.2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1358.5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Niger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4575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164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3916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85.6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18.9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Nigeria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136030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1632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110449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81.2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66.0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Rwanda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15988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11352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71.0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123.4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Sao Tome and Principe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1275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1051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82.4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581.8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Senegal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27733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659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22808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82.2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165.6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Seychelles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1279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1087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85.0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1300.6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Sierra Leone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3728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2397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64.3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46.7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South Africa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1466767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45605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1327186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90.5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2473.1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76.9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South Sudan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4106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3621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88.2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36.7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0.6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Togo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5290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79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4418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83.5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63.9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Uganda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39735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327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14310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36.0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86.9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United Republic of Tanzania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509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4.1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180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35.4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Zambia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59003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812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51305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87.0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320.9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4.4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0.3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Zimbabwe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34171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1288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3.8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27759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81.2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229.9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8.7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63500" marR="6350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Total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2609372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64758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2.5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2242182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85.9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232.9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5.8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algn="r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100" b="1" dirty="0">
                          <a:solidFill>
                            <a:srgbClr val="111111">
                              <a:alpha val="100000"/>
                            </a:srgbClr>
                          </a:solidFill>
                          <a:latin typeface="Roboto"/>
                          <a:cs typeface="Roboto"/>
                        </a:rPr>
                        <a:t>0.2</a:t>
                      </a:r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keleton_files/figure-pptx/unnamed-chunk-3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62100" y="1600200"/>
            <a:ext cx="6019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Annexe 1: Epi curve for WHO african region (47 countries) 25 February 2020 - 04 February 2021 n= 2609372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keleton_files/figure-pptx/unnamed-chunk-4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62100" y="1600200"/>
            <a:ext cx="6019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Annexe 2: Days taken for the other 46 countries in the WHO African region to report 100 cases since South Africa reported 100 cases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keleton_files/figure-pptx/unnamed-chunk-5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62100" y="1600200"/>
            <a:ext cx="6019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Annexe 3: Distribution of cases (blue bars) and deaths (red bars) in countries, with separate axes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keleton_files/figure-pptx/unnamed-chunk-6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62100" y="1600200"/>
            <a:ext cx="6019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Annexe 4: Deaths per 100,000 population vs cases per 100,000 population, country names are shown if deaths per 100,000 population is &gt; 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582</Words>
  <Application>Microsoft Macintosh PowerPoint</Application>
  <PresentationFormat>On-screen Show (4:3)</PresentationFormat>
  <Paragraphs>447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Roboto</vt:lpstr>
      <vt:lpstr>Office Theme</vt:lpstr>
      <vt:lpstr>COVID-19 Pandemic in the African Region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Pandemic in the African Region</dc:title>
  <dc:creator/>
  <cp:keywords/>
  <cp:lastModifiedBy>Carr, Alice</cp:lastModifiedBy>
  <cp:revision>1</cp:revision>
  <dcterms:created xsi:type="dcterms:W3CDTF">2021-02-07T23:36:39Z</dcterms:created>
  <dcterms:modified xsi:type="dcterms:W3CDTF">2021-02-07T23:41:16Z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eader-includes">
    <vt:lpwstr/>
  </property>
  <property fmtid="{D5CDD505-2E9C-101B-9397-08002B2CF9AE}" pid="3" name="output">
    <vt:lpwstr/>
  </property>
  <property fmtid="{D5CDD505-2E9C-101B-9397-08002B2CF9AE}" pid="4" name="subtitle">
    <vt:lpwstr>Ongoing analysis for epi paper</vt:lpwstr>
  </property>
</Properties>
</file>